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594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32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52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58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6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11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94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69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9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13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16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FAAE-3ECD-4578-921F-D5BECE42D37A}" type="datetimeFigureOut">
              <a:rPr lang="de-DE" smtClean="0"/>
              <a:t>16.10.2025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9FE3D-4502-4F78-9EF5-C302C6289C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80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feld 26"/>
          <p:cNvSpPr txBox="1"/>
          <p:nvPr/>
        </p:nvSpPr>
        <p:spPr>
          <a:xfrm>
            <a:off x="0" y="2970818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Neckarhafen Plochingen GmbH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Nordseekai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35 	73207 Plochingen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Ansprechpartner:		Herr Gerhard Straub	Telefon	+49 7153 61315 0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+49 175 930 1255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Eisenbahnbetriebsleiter:	Herr Matthias Baach	Telefon	+49 7161 602 1435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1522 886 2290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0" y="4687976"/>
            <a:ext cx="914400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LEONHARD WEISS GmbH &amp; Co. KG BIGGP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Ohmstraße 9		71642 LB-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Poppenweiler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Ansprechpartner:		Herr Stefan Hansen	Telefon	+49 7144 88672 4124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			Mobil	+49 1522 8862874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Herr Valerias Schäfer	Mobil	+49 151 44059162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0" y="616530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DB Cargo AG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Dispo Nahbereich		Telefon	+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49 711 2092 1013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		Rangierer Plochingen	Telefon	+49 7153 606 102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48680"/>
            <a:ext cx="7560000" cy="1859043"/>
          </a:xfrm>
          <a:prstGeom prst="rect">
            <a:avLst/>
          </a:prstGeom>
        </p:spPr>
      </p:pic>
      <p:cxnSp>
        <p:nvCxnSpPr>
          <p:cNvPr id="18" name="Gerade Verbindung 18"/>
          <p:cNvCxnSpPr/>
          <p:nvPr/>
        </p:nvCxnSpPr>
        <p:spPr>
          <a:xfrm>
            <a:off x="2411760" y="1988840"/>
            <a:ext cx="0" cy="7200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8"/>
          <p:cNvCxnSpPr/>
          <p:nvPr/>
        </p:nvCxnSpPr>
        <p:spPr>
          <a:xfrm>
            <a:off x="7452320" y="1643680"/>
            <a:ext cx="0" cy="1065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 flipH="1" flipV="1">
            <a:off x="2411760" y="2708920"/>
            <a:ext cx="521968" cy="1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7013594" y="2708920"/>
            <a:ext cx="438726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3131840" y="249289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Brückensanierung</a:t>
            </a:r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2"/>
            <a:ext cx="1080000" cy="109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504" y="116632"/>
            <a:ext cx="1080000" cy="1294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Gerade Verbindung mit Pfeil 30"/>
          <p:cNvCxnSpPr/>
          <p:nvPr/>
        </p:nvCxnSpPr>
        <p:spPr>
          <a:xfrm>
            <a:off x="7524328" y="1211632"/>
            <a:ext cx="0" cy="489176"/>
          </a:xfrm>
          <a:prstGeom prst="straightConnector1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>
            <a:off x="1619672" y="1364032"/>
            <a:ext cx="0" cy="489176"/>
          </a:xfrm>
          <a:prstGeom prst="straightConnector1">
            <a:avLst/>
          </a:prstGeom>
          <a:ln w="635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36" y="269032"/>
            <a:ext cx="1080000" cy="109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6" y="269032"/>
            <a:ext cx="1080000" cy="1294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615021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Bildschirmpräsentation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>LEONHARD WEISS GmbH &amp; Co. 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Baach, Matthias</dc:creator>
  <cp:lastModifiedBy>Nina Baumann</cp:lastModifiedBy>
  <cp:revision>26</cp:revision>
  <cp:lastPrinted>2025-10-14T06:18:38Z</cp:lastPrinted>
  <dcterms:created xsi:type="dcterms:W3CDTF">2015-08-13T07:34:40Z</dcterms:created>
  <dcterms:modified xsi:type="dcterms:W3CDTF">2025-10-16T06:23:00Z</dcterms:modified>
</cp:coreProperties>
</file>