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7102475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83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FAAE-3ECD-4578-921F-D5BECE42D37A}" type="datetimeFigureOut">
              <a:rPr lang="de-DE" smtClean="0"/>
              <a:t>16.10.2025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FE3D-4502-4F78-9EF5-C302C6289C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5945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FAAE-3ECD-4578-921F-D5BECE42D37A}" type="datetimeFigureOut">
              <a:rPr lang="de-DE" smtClean="0"/>
              <a:t>16.10.2025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FE3D-4502-4F78-9EF5-C302C6289C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9328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FAAE-3ECD-4578-921F-D5BECE42D37A}" type="datetimeFigureOut">
              <a:rPr lang="de-DE" smtClean="0"/>
              <a:t>16.10.2025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FE3D-4502-4F78-9EF5-C302C6289C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3526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FAAE-3ECD-4578-921F-D5BECE42D37A}" type="datetimeFigureOut">
              <a:rPr lang="de-DE" smtClean="0"/>
              <a:t>16.10.2025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FE3D-4502-4F78-9EF5-C302C6289C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5582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FAAE-3ECD-4578-921F-D5BECE42D37A}" type="datetimeFigureOut">
              <a:rPr lang="de-DE" smtClean="0"/>
              <a:t>16.10.2025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FE3D-4502-4F78-9EF5-C302C6289C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965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FAAE-3ECD-4578-921F-D5BECE42D37A}" type="datetimeFigureOut">
              <a:rPr lang="de-DE" smtClean="0"/>
              <a:t>16.10.2025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FE3D-4502-4F78-9EF5-C302C6289C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8119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FAAE-3ECD-4578-921F-D5BECE42D37A}" type="datetimeFigureOut">
              <a:rPr lang="de-DE" smtClean="0"/>
              <a:t>16.10.2025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FE3D-4502-4F78-9EF5-C302C6289C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6941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FAAE-3ECD-4578-921F-D5BECE42D37A}" type="datetimeFigureOut">
              <a:rPr lang="de-DE" smtClean="0"/>
              <a:t>16.10.2025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FE3D-4502-4F78-9EF5-C302C6289C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2694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FAAE-3ECD-4578-921F-D5BECE42D37A}" type="datetimeFigureOut">
              <a:rPr lang="de-DE" smtClean="0"/>
              <a:t>16.10.2025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FE3D-4502-4F78-9EF5-C302C6289C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1954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FAAE-3ECD-4578-921F-D5BECE42D37A}" type="datetimeFigureOut">
              <a:rPr lang="de-DE" smtClean="0"/>
              <a:t>16.10.2025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FE3D-4502-4F78-9EF5-C302C6289C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7135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FAAE-3ECD-4578-921F-D5BECE42D37A}" type="datetimeFigureOut">
              <a:rPr lang="de-DE" smtClean="0"/>
              <a:t>16.10.2025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FE3D-4502-4F78-9EF5-C302C6289C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2165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CFAAE-3ECD-4578-921F-D5BECE42D37A}" type="datetimeFigureOut">
              <a:rPr lang="de-DE" smtClean="0"/>
              <a:t>16.10.2025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9FE3D-4502-4F78-9EF5-C302C6289C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1804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feld 26"/>
          <p:cNvSpPr txBox="1"/>
          <p:nvPr/>
        </p:nvSpPr>
        <p:spPr>
          <a:xfrm>
            <a:off x="0" y="2970818"/>
            <a:ext cx="9144000" cy="17543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u="sng" dirty="0">
                <a:latin typeface="Arial" panose="020B0604020202020204" pitchFamily="34" charset="0"/>
                <a:cs typeface="Arial" panose="020B0604020202020204" pitchFamily="34" charset="0"/>
              </a:rPr>
              <a:t>Neckarhafen Plochingen GmbH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Am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Nordseekai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35 	73207 Plochingen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Ansprechpartner:		Herr Gerhard Straub	Telefon	+49 7153 61315 0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						Mobil	+49 175 930 1255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Eisenbahnbetriebsleiter:	Herr Matthias Baach	Telefon	+49 7161 602 1435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						Mobil	+49 1522 886 2290</a:t>
            </a:r>
          </a:p>
        </p:txBody>
      </p:sp>
      <p:sp>
        <p:nvSpPr>
          <p:cNvPr id="28" name="Textfeld 27"/>
          <p:cNvSpPr txBox="1"/>
          <p:nvPr/>
        </p:nvSpPr>
        <p:spPr>
          <a:xfrm>
            <a:off x="0" y="4687976"/>
            <a:ext cx="9144000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u="sng" dirty="0">
                <a:latin typeface="Arial" panose="020B0604020202020204" pitchFamily="34" charset="0"/>
                <a:cs typeface="Arial" panose="020B0604020202020204" pitchFamily="34" charset="0"/>
              </a:rPr>
              <a:t>LEONHARD WEISS GmbH &amp; Co. KG BIGGP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Ohmstraße 9		71642 LB-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Poppenweiler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Ansprechpartner:		Herr Stefan Hansen	Telefon	+49 7144 88672 4124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						Mobil	+49 1522 8862874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			Herr Valerias Schäfer	Mobil	+49 151 44059162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0" y="6165304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u="sng" dirty="0">
                <a:latin typeface="Arial" panose="020B0604020202020204" pitchFamily="34" charset="0"/>
                <a:cs typeface="Arial" panose="020B0604020202020204" pitchFamily="34" charset="0"/>
              </a:rPr>
              <a:t>DB Cargo AG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		Dispo Nahbereich		Telefon	+</a:t>
            </a:r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49 711 2092 1013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			Rangierer Plochingen	Telefon	+49 7153 606 102</a:t>
            </a: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548680"/>
            <a:ext cx="7560000" cy="1859043"/>
          </a:xfrm>
          <a:prstGeom prst="rect">
            <a:avLst/>
          </a:prstGeom>
        </p:spPr>
      </p:pic>
      <p:cxnSp>
        <p:nvCxnSpPr>
          <p:cNvPr id="18" name="Gerade Verbindung 18"/>
          <p:cNvCxnSpPr/>
          <p:nvPr/>
        </p:nvCxnSpPr>
        <p:spPr>
          <a:xfrm>
            <a:off x="2411760" y="1988840"/>
            <a:ext cx="0" cy="72008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18"/>
          <p:cNvCxnSpPr/>
          <p:nvPr/>
        </p:nvCxnSpPr>
        <p:spPr>
          <a:xfrm>
            <a:off x="7452320" y="1643680"/>
            <a:ext cx="0" cy="1065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mit Pfeil 21"/>
          <p:cNvCxnSpPr/>
          <p:nvPr/>
        </p:nvCxnSpPr>
        <p:spPr>
          <a:xfrm flipH="1" flipV="1">
            <a:off x="2411760" y="2708920"/>
            <a:ext cx="521968" cy="1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mit Pfeil 23"/>
          <p:cNvCxnSpPr/>
          <p:nvPr/>
        </p:nvCxnSpPr>
        <p:spPr>
          <a:xfrm>
            <a:off x="7013594" y="2708920"/>
            <a:ext cx="438726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feld 24"/>
          <p:cNvSpPr txBox="1"/>
          <p:nvPr/>
        </p:nvSpPr>
        <p:spPr>
          <a:xfrm>
            <a:off x="3131840" y="2492896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Brückensanierung</a:t>
            </a:r>
          </a:p>
        </p:txBody>
      </p:sp>
      <p:pic>
        <p:nvPicPr>
          <p:cNvPr id="2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116632"/>
            <a:ext cx="1080000" cy="109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504" y="116632"/>
            <a:ext cx="1080000" cy="12945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1" name="Gerade Verbindung mit Pfeil 30"/>
          <p:cNvCxnSpPr/>
          <p:nvPr/>
        </p:nvCxnSpPr>
        <p:spPr>
          <a:xfrm>
            <a:off x="7524328" y="1211632"/>
            <a:ext cx="0" cy="489176"/>
          </a:xfrm>
          <a:prstGeom prst="straightConnector1">
            <a:avLst/>
          </a:prstGeom>
          <a:ln w="63500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mit Pfeil 13"/>
          <p:cNvCxnSpPr/>
          <p:nvPr/>
        </p:nvCxnSpPr>
        <p:spPr>
          <a:xfrm>
            <a:off x="1619672" y="1364032"/>
            <a:ext cx="0" cy="489176"/>
          </a:xfrm>
          <a:prstGeom prst="straightConnector1">
            <a:avLst/>
          </a:prstGeom>
          <a:ln w="63500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736" y="269032"/>
            <a:ext cx="1080000" cy="109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16" y="269032"/>
            <a:ext cx="1080000" cy="12945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6150213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149</Words>
  <Application>Microsoft Office PowerPoint</Application>
  <PresentationFormat>Bildschirmpräsentation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Larissa</vt:lpstr>
      <vt:lpstr>PowerPoint-Präsentation</vt:lpstr>
    </vt:vector>
  </TitlesOfParts>
  <Company>LEONHARD WEISS GmbH &amp; Co. KG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Baach, Matthias</dc:creator>
  <cp:lastModifiedBy>Nina Baumann</cp:lastModifiedBy>
  <cp:revision>26</cp:revision>
  <cp:lastPrinted>2020-12-08T12:16:01Z</cp:lastPrinted>
  <dcterms:created xsi:type="dcterms:W3CDTF">2015-08-13T07:34:40Z</dcterms:created>
  <dcterms:modified xsi:type="dcterms:W3CDTF">2025-10-16T06:23:36Z</dcterms:modified>
</cp:coreProperties>
</file>